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9" r:id="rId2"/>
    <p:sldId id="258" r:id="rId3"/>
    <p:sldId id="259" r:id="rId4"/>
    <p:sldId id="267" r:id="rId5"/>
    <p:sldId id="260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52550" y="4288871"/>
            <a:ext cx="8943975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cap="none" normalizeH="0" baseline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ALFAROMEO </a:t>
            </a:r>
            <a:r>
              <a:rPr kumimoji="0" lang="en-US" sz="2800" b="1" i="0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STELVIO </a:t>
            </a:r>
            <a:r>
              <a:rPr kumimoji="0" lang="en-US" sz="2800" b="1" i="0" strike="noStrike" cap="none" normalizeH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Multi-air Turbo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4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77249"/>
              </p:ext>
            </p:extLst>
          </p:nvPr>
        </p:nvGraphicFramePr>
        <p:xfrm>
          <a:off x="2096772" y="1685501"/>
          <a:ext cx="8144508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74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7418">
                  <a:extLst>
                    <a:ext uri="{9D8B030D-6E8A-4147-A177-3AD203B41FA5}">
                      <a16:colId xmlns:a16="http://schemas.microsoft.com/office/drawing/2014/main" xmlns="" val="2495278419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74734"/>
              </p:ext>
            </p:extLst>
          </p:nvPr>
        </p:nvGraphicFramePr>
        <p:xfrm>
          <a:off x="2092960" y="2621280"/>
          <a:ext cx="8117840" cy="15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8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1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+mn-lt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+mn-lt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2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+mn-lt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07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1200" y="314960"/>
            <a:ext cx="10515600" cy="4679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F9053EE-E5D1-0364-5472-102D0ED22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85337"/>
              </p:ext>
            </p:extLst>
          </p:nvPr>
        </p:nvGraphicFramePr>
        <p:xfrm>
          <a:off x="1698625" y="2470150"/>
          <a:ext cx="8144510" cy="2849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2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07095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695773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54075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3280" y="10160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61721"/>
              </p:ext>
            </p:extLst>
          </p:nvPr>
        </p:nvGraphicFramePr>
        <p:xfrm>
          <a:off x="2367279" y="1701185"/>
          <a:ext cx="680882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17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1764"/>
                <a:gridCol w="1361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1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1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1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A6EF21-9C54-22AB-AEB2-CA26A245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6324784-D438-896A-7420-2A782555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05422"/>
            <a:ext cx="11028680" cy="4679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 Km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 (Semi-Major Service)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0967199-D358-1E0A-AD7C-101278094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04889"/>
              </p:ext>
            </p:extLst>
          </p:nvPr>
        </p:nvGraphicFramePr>
        <p:xfrm>
          <a:off x="1490344" y="1943735"/>
          <a:ext cx="8743952" cy="428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1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1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07095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695773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540750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Driving Belt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سير</a:t>
                      </a:r>
                      <a:r>
                        <a:rPr lang="ar-EG" sz="18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 محرك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426689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Fixed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بليه ثابته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288423"/>
                  </a:ext>
                </a:extLst>
              </a:tr>
              <a:tr h="4194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Adjustable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بليه متحركه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647258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Brake Fluid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زيت فرامل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5662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3970CF-8251-2684-DBE7-809C37954CAA}"/>
              </a:ext>
            </a:extLst>
          </p:cNvPr>
          <p:cNvSpPr txBox="1"/>
          <p:nvPr/>
        </p:nvSpPr>
        <p:spPr>
          <a:xfrm>
            <a:off x="3467100" y="75515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E79AA93-D739-42D1-66FE-0E42F9C6E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73280"/>
              </p:ext>
            </p:extLst>
          </p:nvPr>
        </p:nvGraphicFramePr>
        <p:xfrm>
          <a:off x="4257357" y="1286468"/>
          <a:ext cx="3209926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xmlns="" val="148845283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5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0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7400" y="294005"/>
            <a:ext cx="10515600" cy="5899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0861ADD-BE6B-B887-2F6D-6E94745A9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19827"/>
              </p:ext>
            </p:extLst>
          </p:nvPr>
        </p:nvGraphicFramePr>
        <p:xfrm>
          <a:off x="2069465" y="2397760"/>
          <a:ext cx="8144510" cy="332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2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07095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695773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540750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Spark Plugs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بوجيهات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9653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E79AA93-D739-42D1-66FE-0E42F9C6E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19280"/>
              </p:ext>
            </p:extLst>
          </p:nvPr>
        </p:nvGraphicFramePr>
        <p:xfrm>
          <a:off x="4521517" y="1569740"/>
          <a:ext cx="3209926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xmlns="" val="148845283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5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3970CF-8251-2684-DBE7-809C37954CAA}"/>
              </a:ext>
            </a:extLst>
          </p:cNvPr>
          <p:cNvSpPr txBox="1"/>
          <p:nvPr/>
        </p:nvSpPr>
        <p:spPr>
          <a:xfrm>
            <a:off x="3550920" y="8839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C941A0-347E-E263-A96C-64FFEDFF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14F03535-B269-1C7C-C310-D1C6482E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202565"/>
            <a:ext cx="10515600" cy="5899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120,000 Km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(Major Service)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74E3A3D-CAEC-82AE-2FDF-BA5C8BB2B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1665"/>
              </p:ext>
            </p:extLst>
          </p:nvPr>
        </p:nvGraphicFramePr>
        <p:xfrm>
          <a:off x="1167129" y="1076960"/>
          <a:ext cx="9715502" cy="54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4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07095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9695773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540750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Driving Belt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سير</a:t>
                      </a:r>
                      <a:r>
                        <a:rPr lang="ar-EG" sz="18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محرك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426689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Fixed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بليه ثابته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288423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Adjustable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بليه متحركه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647258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Brake Fluid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زيت فرامل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566253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Spark Plugs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بوجيهات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9829471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Transfer Case Oil 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زيت فتيس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75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6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190</Words>
  <Application>Microsoft Office PowerPoint</Application>
  <PresentationFormat>Widescreen</PresentationFormat>
  <Paragraphs>96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40,000 Km Service (Semi-Major Service)</vt:lpstr>
      <vt:lpstr>60,000 Km Service</vt:lpstr>
      <vt:lpstr>120,000 Km Service (Major Service)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hp</cp:lastModifiedBy>
  <cp:revision>157</cp:revision>
  <dcterms:created xsi:type="dcterms:W3CDTF">2024-10-07T17:57:28Z</dcterms:created>
  <dcterms:modified xsi:type="dcterms:W3CDTF">2024-11-20T19:06:32Z</dcterms:modified>
</cp:coreProperties>
</file>