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487" autoAdjust="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3FB4-D42D-452F-9DA4-5BC11DD191EC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3425-71EE-4227-8A41-AD265492D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3425-71EE-4227-8A41-AD265492D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1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3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5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EC01-6969-468C-A93E-8CB91F9967C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639-ACA2-421D-8B9E-18C90ADF8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78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343" y="1291508"/>
            <a:ext cx="9979297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Stallion</a:t>
            </a:r>
            <a:b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Express Auto Service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00401" y="4288871"/>
            <a:ext cx="5780314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Schedule Service Intervals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FIAT </a:t>
            </a:r>
            <a:r>
              <a:rPr kumimoji="0" lang="en-US" sz="2800" b="1" i="0" strike="noStrike" cap="none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IPO</a:t>
            </a:r>
            <a:r>
              <a:rPr kumimoji="0" lang="en-US" sz="2800" b="1" i="0" strike="noStrike" cap="none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1.6L </a:t>
            </a:r>
            <a:r>
              <a:rPr kumimoji="0" lang="en-US" sz="2800" b="1" i="0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Automatic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169" y="1418639"/>
            <a:ext cx="2654941" cy="26549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36" y1="43111" x2="41071" y2="8889"/>
                        <a14:foregroundMark x1="14732" y1="27556" x2="24107" y2="17778"/>
                        <a14:foregroundMark x1="91518" y1="49778" x2="43304" y2="4889"/>
                        <a14:foregroundMark x1="89286" y1="28444" x2="69196" y2="1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889" y="1516610"/>
            <a:ext cx="2654942" cy="26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7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91503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52685"/>
              </p:ext>
            </p:extLst>
          </p:nvPr>
        </p:nvGraphicFramePr>
        <p:xfrm>
          <a:off x="203204" y="1674706"/>
          <a:ext cx="11744955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04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49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190000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210000 Km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44240" y="100584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96284"/>
              </p:ext>
            </p:extLst>
          </p:nvPr>
        </p:nvGraphicFramePr>
        <p:xfrm>
          <a:off x="1818640" y="2686050"/>
          <a:ext cx="8128000" cy="136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28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20,000 Km Service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30834"/>
              </p:ext>
            </p:extLst>
          </p:nvPr>
        </p:nvGraphicFramePr>
        <p:xfrm>
          <a:off x="1168397" y="1367155"/>
          <a:ext cx="9733282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9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22320" y="82296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62833"/>
              </p:ext>
            </p:extLst>
          </p:nvPr>
        </p:nvGraphicFramePr>
        <p:xfrm>
          <a:off x="1330960" y="2162175"/>
          <a:ext cx="9458960" cy="4099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2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</a:t>
                      </a:r>
                      <a:r>
                        <a:rPr lang="ar-EG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2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22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22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22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23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51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sure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</a:t>
                      </a:r>
                      <a:endParaRPr lang="en-US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12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40,000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Km Service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6157"/>
              </p:ext>
            </p:extLst>
          </p:nvPr>
        </p:nvGraphicFramePr>
        <p:xfrm>
          <a:off x="1219197" y="1316355"/>
          <a:ext cx="9733282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9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 Km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220000 Km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6760" y="812800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80855"/>
              </p:ext>
            </p:extLst>
          </p:nvPr>
        </p:nvGraphicFramePr>
        <p:xfrm>
          <a:off x="1330960" y="1960881"/>
          <a:ext cx="9458960" cy="4549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0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</a:t>
                      </a:r>
                      <a:r>
                        <a:rPr lang="ar-EG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2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Spark Plugs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96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b="1" baseline="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5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sure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2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90806"/>
            <a:ext cx="10515600" cy="78565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50,000 Km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66908"/>
              </p:ext>
            </p:extLst>
          </p:nvPr>
        </p:nvGraphicFramePr>
        <p:xfrm>
          <a:off x="3393437" y="1438275"/>
          <a:ext cx="4832295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6600" y="876463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Identical Maintenances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38081"/>
              </p:ext>
            </p:extLst>
          </p:nvPr>
        </p:nvGraphicFramePr>
        <p:xfrm>
          <a:off x="1757680" y="2092960"/>
          <a:ext cx="8128000" cy="2797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Driving Belt</a:t>
                      </a:r>
                      <a:r>
                        <a:rPr lang="en-US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سير محرك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Fixed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Tensioner Pulley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بليه ثابته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46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Tensioner Pulley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بليه متحركه 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69151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100,000 Km Service (Major Service)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6377" y="460681"/>
            <a:ext cx="498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Identical Maintenances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64160"/>
              </p:ext>
            </p:extLst>
          </p:nvPr>
        </p:nvGraphicFramePr>
        <p:xfrm>
          <a:off x="1463811" y="1383028"/>
          <a:ext cx="8687186" cy="533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العناصر 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 oil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محرك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زيت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Intake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</a:t>
                      </a:r>
                      <a:r>
                        <a:rPr lang="ar-EG" sz="15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هواء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Compartment A/C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Filter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تكيف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Filter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فلتر بنزين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Driving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Belt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بوجيهات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Fixed Tensioner pulley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بليه ثابته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Tensioner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بليه متحركه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Coolant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مياه تبريد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39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Gearbox</a:t>
                      </a:r>
                      <a:r>
                        <a:rPr lang="en-US" sz="15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Oil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زيت فتيس 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98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r>
                        <a:rPr lang="en-US" sz="18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ملحوظات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5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sure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the vehicle has an external fuel filter or not.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5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يتم تحديد ما اذا كان يوجد فلتر بنزين خارجى بالسياره ام لا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562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Spark plugs will be added to 200000 Km &amp; 400000 Km services.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500" b="0" dirty="0">
                          <a:solidFill>
                            <a:schemeClr val="bg1"/>
                          </a:solidFill>
                          <a:effectLst/>
                          <a:cs typeface="+mj-cs"/>
                        </a:rPr>
                        <a:t>سيتم إضافة البوجيهات في خدمة 200000 و400000 كم.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106845-9E45-4CB3-0A72-A1E33E9DD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31268"/>
              </p:ext>
            </p:extLst>
          </p:nvPr>
        </p:nvGraphicFramePr>
        <p:xfrm>
          <a:off x="2219654" y="922346"/>
          <a:ext cx="7175500" cy="36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93875">
                  <a:extLst>
                    <a:ext uri="{9D8B030D-6E8A-4147-A177-3AD203B41FA5}">
                      <a16:colId xmlns:a16="http://schemas.microsoft.com/office/drawing/2014/main" val="1134104664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222964419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1649972519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3958317378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400000 Km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1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0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224F76"/>
      </a:accent2>
      <a:accent3>
        <a:srgbClr val="224F76"/>
      </a:accent3>
      <a:accent4>
        <a:srgbClr val="224F76"/>
      </a:accent4>
      <a:accent5>
        <a:srgbClr val="253356"/>
      </a:accent5>
      <a:accent6>
        <a:srgbClr val="224F76"/>
      </a:accent6>
      <a:hlink>
        <a:srgbClr val="224F76"/>
      </a:hlink>
      <a:folHlink>
        <a:srgbClr val="224F7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337</Words>
  <Application>Microsoft Office PowerPoint</Application>
  <PresentationFormat>Widescreen</PresentationFormat>
  <Paragraphs>122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   Stallion     Express Auto Service </vt:lpstr>
      <vt:lpstr>10,000 Km Service</vt:lpstr>
      <vt:lpstr>20,000 Km Service</vt:lpstr>
      <vt:lpstr>40,000 Km Service</vt:lpstr>
      <vt:lpstr>50,000 Km Service</vt:lpstr>
      <vt:lpstr>100,000 Km Service (Major Service)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Stallion Express Auto Service</dc:title>
  <dc:creator>hp</dc:creator>
  <cp:lastModifiedBy>Amr Samir</cp:lastModifiedBy>
  <cp:revision>94</cp:revision>
  <dcterms:created xsi:type="dcterms:W3CDTF">2024-10-07T17:57:28Z</dcterms:created>
  <dcterms:modified xsi:type="dcterms:W3CDTF">2024-11-08T19:17:11Z</dcterms:modified>
</cp:coreProperties>
</file>