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sldIdLst>
    <p:sldId id="256" r:id="rId2"/>
    <p:sldId id="258" r:id="rId3"/>
    <p:sldId id="260" r:id="rId4"/>
    <p:sldId id="261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3FB4-D42D-452F-9DA4-5BC11DD191E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3425-71EE-4227-8A41-AD265492D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7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3425-71EE-4227-8A41-AD265492D9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7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0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1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1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7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3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2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5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6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78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343" y="1291508"/>
            <a:ext cx="9979297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Stallion</a:t>
            </a:r>
            <a:br>
              <a:rPr lang="en-US" sz="5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Express Auto Service 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00401" y="4288871"/>
            <a:ext cx="5780314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 Service Intervals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FIAT </a:t>
            </a:r>
            <a:r>
              <a:rPr kumimoji="0" lang="en-US" sz="2800" b="1" i="0" strike="noStrike" cap="none" normalizeH="0" baseline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kumimoji="0" lang="en-US" sz="2800" b="1" i="0" strike="noStrike" cap="none" normalizeH="0" baseline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cap="none" normalizeH="0" baseline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1.4L </a:t>
            </a:r>
            <a:r>
              <a:rPr kumimoji="0" lang="en-US" sz="2800" b="1" i="0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Manual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169" y="1418639"/>
            <a:ext cx="2654941" cy="26549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36" y1="43111" x2="41071" y2="8889"/>
                        <a14:foregroundMark x1="14732" y1="27556" x2="24107" y2="17778"/>
                        <a14:foregroundMark x1="91518" y1="49778" x2="43304" y2="4889"/>
                        <a14:foregroundMark x1="89286" y1="28444" x2="69196" y2="1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889" y="1516610"/>
            <a:ext cx="2654942" cy="26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7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10,000 Km Service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913011"/>
              </p:ext>
            </p:extLst>
          </p:nvPr>
        </p:nvGraphicFramePr>
        <p:xfrm>
          <a:off x="203204" y="1674706"/>
          <a:ext cx="11744955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04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70000 Km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90000 Km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170000 Km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44240" y="100584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Identical Maintenances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88311"/>
              </p:ext>
            </p:extLst>
          </p:nvPr>
        </p:nvGraphicFramePr>
        <p:xfrm>
          <a:off x="1818640" y="2519680"/>
          <a:ext cx="8128000" cy="1442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7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84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20,000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Km Service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717745"/>
              </p:ext>
            </p:extLst>
          </p:nvPr>
        </p:nvGraphicFramePr>
        <p:xfrm>
          <a:off x="1219197" y="1316355"/>
          <a:ext cx="9733282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1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9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140000 Km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160000 Km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86760" y="81280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Identical Maintenances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899226"/>
              </p:ext>
            </p:extLst>
          </p:nvPr>
        </p:nvGraphicFramePr>
        <p:xfrm>
          <a:off x="1330960" y="1960881"/>
          <a:ext cx="9458960" cy="3170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9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9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0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</a:t>
                      </a:r>
                      <a:r>
                        <a:rPr lang="ar-EG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هواء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Compartment A/C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Filter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تكيف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92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بنزين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92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Spark Plugs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بوجيهات 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72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90806"/>
            <a:ext cx="10515600" cy="78565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60,000 Km Service (Major Service)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836641"/>
              </p:ext>
            </p:extLst>
          </p:nvPr>
        </p:nvGraphicFramePr>
        <p:xfrm>
          <a:off x="2052323" y="1438275"/>
          <a:ext cx="7782560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56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240000 Km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76600" y="876463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Identical Maintenances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273097"/>
              </p:ext>
            </p:extLst>
          </p:nvPr>
        </p:nvGraphicFramePr>
        <p:xfrm>
          <a:off x="1305560" y="2011680"/>
          <a:ext cx="9215120" cy="4274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7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58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cs typeface="+mj-cs"/>
                        </a:rPr>
                        <a:t>زيت محرك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cs typeface="+mj-cs"/>
                        </a:rPr>
                        <a:t>فلتر زيت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cs typeface="+mj-cs"/>
                        </a:rPr>
                        <a:t>فلتر</a:t>
                      </a:r>
                      <a:r>
                        <a:rPr lang="ar-EG" sz="1800" b="1" baseline="0" dirty="0">
                          <a:cs typeface="+mj-cs"/>
                        </a:rPr>
                        <a:t> هواء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Compartment A/C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Filter 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cs typeface="+mj-cs"/>
                        </a:rPr>
                        <a:t>فلتر تكيف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0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cs typeface="+mj-cs"/>
                        </a:rPr>
                        <a:t>فلتر بنزين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0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Spark Plugs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cs typeface="+mj-cs"/>
                        </a:rPr>
                        <a:t>بوجيهات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9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Driving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Belt 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cs typeface="+mj-cs"/>
                        </a:rPr>
                        <a:t>سير محرك </a:t>
                      </a:r>
                      <a:endParaRPr lang="en-US" sz="1800" b="1" dirty="0"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90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Tensioner Drive Pulley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cs typeface="+mj-cs"/>
                        </a:rPr>
                        <a:t>بليه شداد </a:t>
                      </a:r>
                      <a:endParaRPr lang="en-US" sz="1800" b="1" dirty="0"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Toothed Timing Belt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سير كاتينه</a:t>
                      </a:r>
                      <a:r>
                        <a:rPr lang="ar-EG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</a:t>
                      </a:r>
                      <a:endParaRPr lang="en-US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731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Toothed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Timing Pulley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baseline="0" dirty="0">
                          <a:cs typeface="+mj-cs"/>
                        </a:rPr>
                        <a:t>بليه كاتينه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9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90807"/>
            <a:ext cx="10515600" cy="69151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100,000 Km Service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277764"/>
              </p:ext>
            </p:extLst>
          </p:nvPr>
        </p:nvGraphicFramePr>
        <p:xfrm>
          <a:off x="3060092" y="1209837"/>
          <a:ext cx="5829908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57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400000 Km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71874" y="673263"/>
            <a:ext cx="474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Identical Maintenances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5308"/>
              </p:ext>
            </p:extLst>
          </p:nvPr>
        </p:nvGraphicFramePr>
        <p:xfrm>
          <a:off x="1123950" y="1680986"/>
          <a:ext cx="10306050" cy="4888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41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1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1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1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</a:t>
                      </a:r>
                      <a:r>
                        <a:rPr lang="ar-EG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هواء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1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Compartment A/C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Filter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تكيف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1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بنزين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1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Spark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Plugs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بوجيهات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1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Coolant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مياه تبريد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1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Gearbox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Oil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فتيس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r>
                        <a:rPr lang="en-US" sz="2400" b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ملحوظات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42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service 300000 Km will be a major service so the Belts &amp; Pulleys Kit will be added.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0" dirty="0">
                          <a:solidFill>
                            <a:schemeClr val="bg1"/>
                          </a:solidFill>
                        </a:rPr>
                        <a:t>يتم اضافه مجموعه السيور والبلى فى صيانه ال 300000 كم.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206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224F76"/>
      </a:accent2>
      <a:accent3>
        <a:srgbClr val="224F76"/>
      </a:accent3>
      <a:accent4>
        <a:srgbClr val="224F76"/>
      </a:accent4>
      <a:accent5>
        <a:srgbClr val="253356"/>
      </a:accent5>
      <a:accent6>
        <a:srgbClr val="224F76"/>
      </a:accent6>
      <a:hlink>
        <a:srgbClr val="224F76"/>
      </a:hlink>
      <a:folHlink>
        <a:srgbClr val="224F7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243</Words>
  <Application>Microsoft Office PowerPoint</Application>
  <PresentationFormat>Widescreen</PresentationFormat>
  <Paragraphs>100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    Stallion     Express Auto Service </vt:lpstr>
      <vt:lpstr>10,000 Km Service</vt:lpstr>
      <vt:lpstr>20,000 Km Service</vt:lpstr>
      <vt:lpstr>60,000 Km Service (Major Service)</vt:lpstr>
      <vt:lpstr>100,000 Km Service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Stallion Express Auto Service</dc:title>
  <dc:creator>hp</dc:creator>
  <cp:lastModifiedBy>Amr Samir</cp:lastModifiedBy>
  <cp:revision>108</cp:revision>
  <dcterms:created xsi:type="dcterms:W3CDTF">2024-10-07T17:57:28Z</dcterms:created>
  <dcterms:modified xsi:type="dcterms:W3CDTF">2024-11-08T19:18:44Z</dcterms:modified>
</cp:coreProperties>
</file>