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8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00401" y="4288871"/>
            <a:ext cx="5780314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FIAT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PUNTO 1.4L - Manual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97612"/>
              </p:ext>
            </p:extLst>
          </p:nvPr>
        </p:nvGraphicFramePr>
        <p:xfrm>
          <a:off x="203204" y="1674706"/>
          <a:ext cx="11744955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23533"/>
              </p:ext>
            </p:extLst>
          </p:nvPr>
        </p:nvGraphicFramePr>
        <p:xfrm>
          <a:off x="1818640" y="2519680"/>
          <a:ext cx="8128000" cy="144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1263"/>
              </p:ext>
            </p:extLst>
          </p:nvPr>
        </p:nvGraphicFramePr>
        <p:xfrm>
          <a:off x="1219197" y="1316355"/>
          <a:ext cx="9733282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9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86150" y="812800"/>
            <a:ext cx="478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29649"/>
              </p:ext>
            </p:extLst>
          </p:nvPr>
        </p:nvGraphicFramePr>
        <p:xfrm>
          <a:off x="1330960" y="1960881"/>
          <a:ext cx="9458960" cy="271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6"/>
            <a:ext cx="10515600" cy="7856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 (Major Service)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55595"/>
              </p:ext>
            </p:extLst>
          </p:nvPr>
        </p:nvGraphicFramePr>
        <p:xfrm>
          <a:off x="2052323" y="1438275"/>
          <a:ext cx="77825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8764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10419"/>
              </p:ext>
            </p:extLst>
          </p:nvPr>
        </p:nvGraphicFramePr>
        <p:xfrm>
          <a:off x="1305560" y="2022528"/>
          <a:ext cx="921512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هواء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Compartment A/C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Filter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تكيف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Spark Plugs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بوجيهات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Driving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Belt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cs typeface="+mj-cs"/>
                        </a:rPr>
                        <a:t>سير محرك </a:t>
                      </a:r>
                      <a:endParaRPr lang="en-US" sz="1800" b="1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Tensioner Drive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cs typeface="+mj-cs"/>
                        </a:rPr>
                        <a:t>بليه شداد </a:t>
                      </a:r>
                      <a:endParaRPr lang="en-US" sz="1800" b="1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Toothed Timing belt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j-cs"/>
                        </a:rPr>
                        <a:t>سير كاتينه</a:t>
                      </a:r>
                      <a:r>
                        <a:rPr lang="ar-EG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en-US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Toothed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Timing Pulley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baseline="0" dirty="0">
                          <a:solidFill>
                            <a:schemeClr val="bg1"/>
                          </a:solidFill>
                          <a:cs typeface="+mj-cs"/>
                        </a:rPr>
                        <a:t>بليه كاتينه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7"/>
            <a:ext cx="10515600" cy="69151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100,000 Km Service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96088"/>
              </p:ext>
            </p:extLst>
          </p:nvPr>
        </p:nvGraphicFramePr>
        <p:xfrm>
          <a:off x="3060092" y="1209837"/>
          <a:ext cx="5829908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57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27400" y="6732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95875"/>
              </p:ext>
            </p:extLst>
          </p:nvPr>
        </p:nvGraphicFramePr>
        <p:xfrm>
          <a:off x="1417320" y="1727888"/>
          <a:ext cx="921512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فلتر</a:t>
                      </a:r>
                      <a:r>
                        <a:rPr lang="ar-EG" sz="1800" b="1" baseline="0" dirty="0">
                          <a:latin typeface="Times New Roman" panose="02020603050405020304" pitchFamily="18" charset="0"/>
                          <a:cs typeface="+mj-cs"/>
                        </a:rPr>
                        <a:t> هواء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Compartment A/C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+mj-cs"/>
                        </a:rPr>
                        <a:t> Filter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فلتر 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Spark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+mj-cs"/>
                        </a:rPr>
                        <a:t> Plugs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بوجيهات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Coolant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مياه تبريد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Gearbox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+mj-cs"/>
                        </a:rPr>
                        <a:t> Oil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فتيس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71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8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The service 300000 Km will be a major service so the Belts &amp; Pulleys Kit will be added.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dirty="0">
                          <a:cs typeface="+mj-cs"/>
                        </a:rPr>
                        <a:t>يتم اضافه مجموعه السيور والبلى فى صيانه ال 300000 كم.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232</Words>
  <Application>Microsoft Office PowerPoint</Application>
  <PresentationFormat>Widescreen</PresentationFormat>
  <Paragraphs>94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60,000 Km Service (Major Service)</vt:lpstr>
      <vt:lpstr>100,000 Km Service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</dc:title>
  <dc:creator>hp</dc:creator>
  <cp:lastModifiedBy>Amr Samir</cp:lastModifiedBy>
  <cp:revision>110</cp:revision>
  <dcterms:created xsi:type="dcterms:W3CDTF">2024-10-07T17:57:28Z</dcterms:created>
  <dcterms:modified xsi:type="dcterms:W3CDTF">2024-11-08T19:19:24Z</dcterms:modified>
</cp:coreProperties>
</file>