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65" r:id="rId2"/>
    <p:sldId id="258" r:id="rId3"/>
    <p:sldId id="260" r:id="rId4"/>
    <p:sldId id="264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r Samir" initials="AS" lastIdx="1" clrIdx="0">
    <p:extLst>
      <p:ext uri="{19B8F6BF-5375-455C-9EA6-DF929625EA0E}">
        <p15:presenceInfo xmlns:p15="http://schemas.microsoft.com/office/powerpoint/2012/main" userId="24d9b560cc6323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1-08T19:20:40.21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3FB4-D42D-452F-9DA4-5BC11DD191E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3425-71EE-4227-8A41-AD265492D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7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3425-71EE-4227-8A41-AD265492D9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7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0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1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7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3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2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5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6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78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343" y="1291508"/>
            <a:ext cx="9979297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Stallion</a:t>
            </a:r>
            <a:b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Express Auto Service 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00401" y="4288871"/>
            <a:ext cx="5780314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 Service Intervals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FIAT </a:t>
            </a:r>
            <a:r>
              <a:rPr kumimoji="0" lang="en-US" sz="2800" b="1" i="0" strike="noStrike" cap="none" normalizeH="0" baseline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PUNTO 1.4L - Selespeed</a:t>
            </a:r>
            <a:endParaRPr kumimoji="0" lang="en-US" sz="2800" b="1" i="0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169" y="1418639"/>
            <a:ext cx="2654941" cy="26549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36" y1="43111" x2="41071" y2="8889"/>
                        <a14:foregroundMark x1="14732" y1="27556" x2="24107" y2="17778"/>
                        <a14:foregroundMark x1="91518" y1="49778" x2="43304" y2="4889"/>
                        <a14:foregroundMark x1="89286" y1="28444" x2="69196" y2="1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889" y="1516610"/>
            <a:ext cx="2654942" cy="26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6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10,000 Km Service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335875"/>
              </p:ext>
            </p:extLst>
          </p:nvPr>
        </p:nvGraphicFramePr>
        <p:xfrm>
          <a:off x="203204" y="1674706"/>
          <a:ext cx="11744955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04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90000 Km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170000 Km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44240" y="100584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Identical Maintenances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32895"/>
              </p:ext>
            </p:extLst>
          </p:nvPr>
        </p:nvGraphicFramePr>
        <p:xfrm>
          <a:off x="1818640" y="2519680"/>
          <a:ext cx="8128000" cy="1442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7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84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20,000 Km Service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398176"/>
              </p:ext>
            </p:extLst>
          </p:nvPr>
        </p:nvGraphicFramePr>
        <p:xfrm>
          <a:off x="2428875" y="1407795"/>
          <a:ext cx="7248524" cy="365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0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1661">
                  <a:extLst>
                    <a:ext uri="{9D8B030D-6E8A-4147-A177-3AD203B41FA5}">
                      <a16:colId xmlns:a16="http://schemas.microsoft.com/office/drawing/2014/main" val="2093725966"/>
                    </a:ext>
                  </a:extLst>
                </a:gridCol>
              </a:tblGrid>
              <a:tr h="3543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140000 Km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180000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Km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86760" y="81280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Identical Maintenances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862487"/>
              </p:ext>
            </p:extLst>
          </p:nvPr>
        </p:nvGraphicFramePr>
        <p:xfrm>
          <a:off x="1330960" y="1960881"/>
          <a:ext cx="9458960" cy="2719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0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</a:t>
                      </a:r>
                      <a:r>
                        <a:rPr lang="ar-EG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هواء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Compartment A/C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Filter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تكيف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92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Spark Plugs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بوجيهات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72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40,000 Km Service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822266"/>
              </p:ext>
            </p:extLst>
          </p:nvPr>
        </p:nvGraphicFramePr>
        <p:xfrm>
          <a:off x="2314575" y="1355745"/>
          <a:ext cx="7362826" cy="45273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3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0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0202">
                  <a:extLst>
                    <a:ext uri="{9D8B030D-6E8A-4147-A177-3AD203B41FA5}">
                      <a16:colId xmlns:a16="http://schemas.microsoft.com/office/drawing/2014/main" val="3800946967"/>
                    </a:ext>
                  </a:extLst>
                </a:gridCol>
              </a:tblGrid>
              <a:tr h="4527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160000 Km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86760" y="81280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Identical Maintenances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624729"/>
              </p:ext>
            </p:extLst>
          </p:nvPr>
        </p:nvGraphicFramePr>
        <p:xfrm>
          <a:off x="1330960" y="1960881"/>
          <a:ext cx="9458960" cy="3170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0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</a:t>
                      </a:r>
                      <a:r>
                        <a:rPr lang="ar-EG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هواء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Compartment A/C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Filter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تكيف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92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Spark Plugs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بوجيهات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92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Hydraulic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Unit Fluid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</a:t>
                      </a:r>
                      <a:r>
                        <a:rPr lang="ar-EG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هيدروليك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3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6"/>
            <a:ext cx="10515600" cy="78565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60,000 Km Service (Major Service)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199841"/>
              </p:ext>
            </p:extLst>
          </p:nvPr>
        </p:nvGraphicFramePr>
        <p:xfrm>
          <a:off x="2052323" y="1236528"/>
          <a:ext cx="7782560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56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240000 Km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46120" y="774863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Identical Maintenances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8873"/>
              </p:ext>
            </p:extLst>
          </p:nvPr>
        </p:nvGraphicFramePr>
        <p:xfrm>
          <a:off x="1361440" y="1743076"/>
          <a:ext cx="915924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العناصر </a:t>
                      </a:r>
                      <a:endParaRPr lang="en-US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زيت محرك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 زيت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</a:t>
                      </a:r>
                      <a:r>
                        <a:rPr lang="ar-EG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هواء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Compartment A/C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Filter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 تكيف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Spark Plugs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بوجيهات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Driving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Belt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solidFill>
                            <a:schemeClr val="bg1"/>
                          </a:solidFill>
                          <a:cs typeface="+mj-cs"/>
                        </a:rPr>
                        <a:t>سير محرك </a:t>
                      </a:r>
                      <a:endParaRPr lang="en-US" sz="1600" b="1" dirty="0">
                        <a:solidFill>
                          <a:schemeClr val="bg1"/>
                        </a:solidFill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Tensioner Drive Pulley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solidFill>
                            <a:schemeClr val="bg1"/>
                          </a:solidFill>
                          <a:cs typeface="+mj-cs"/>
                        </a:rPr>
                        <a:t>بليه شداد </a:t>
                      </a:r>
                      <a:endParaRPr lang="en-US" sz="1600" b="1" dirty="0">
                        <a:solidFill>
                          <a:schemeClr val="bg1"/>
                        </a:solidFill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Toothed Timing belt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j-cs"/>
                        </a:rPr>
                        <a:t>سير كاتينه</a:t>
                      </a:r>
                      <a:r>
                        <a:rPr lang="ar-EG" sz="16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j-cs"/>
                        </a:rPr>
                        <a:t> </a:t>
                      </a:r>
                      <a:endParaRPr lang="en-US" sz="16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Toothed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Timing Pulley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baseline="0" dirty="0">
                          <a:solidFill>
                            <a:schemeClr val="bg1"/>
                          </a:solidFill>
                          <a:cs typeface="+mj-cs"/>
                        </a:rPr>
                        <a:t>بليه كاتينه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1985C7-221A-935A-B791-3CB71FB75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136936"/>
              </p:ext>
            </p:extLst>
          </p:nvPr>
        </p:nvGraphicFramePr>
        <p:xfrm>
          <a:off x="1361440" y="5431157"/>
          <a:ext cx="9159240" cy="123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620">
                  <a:extLst>
                    <a:ext uri="{9D8B030D-6E8A-4147-A177-3AD203B41FA5}">
                      <a16:colId xmlns:a16="http://schemas.microsoft.com/office/drawing/2014/main" val="1533955912"/>
                    </a:ext>
                  </a:extLst>
                </a:gridCol>
                <a:gridCol w="4579620">
                  <a:extLst>
                    <a:ext uri="{9D8B030D-6E8A-4147-A177-3AD203B41FA5}">
                      <a16:colId xmlns:a16="http://schemas.microsoft.com/office/drawing/2014/main" val="95869034"/>
                    </a:ext>
                  </a:extLst>
                </a:gridCol>
              </a:tblGrid>
              <a:tr h="4018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r>
                        <a:rPr lang="en-US" sz="2000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ملحوظات</a:t>
                      </a:r>
                      <a:endParaRPr lang="en-US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650660"/>
                  </a:ext>
                </a:extLst>
              </a:tr>
              <a:tr h="8345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The Hydraulic Unit fluid will be added to the services 120000 Km &amp; 360000 Km 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يتم اضافه زيت الهيدروليك يونيت فى صيانه ال 120000 كم و 360000 كم 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32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9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7"/>
            <a:ext cx="10515600" cy="69151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100,000 Km Service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46646"/>
              </p:ext>
            </p:extLst>
          </p:nvPr>
        </p:nvGraphicFramePr>
        <p:xfrm>
          <a:off x="3060092" y="1209837"/>
          <a:ext cx="5829908" cy="46166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57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400000 Km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27400" y="673263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Identical Maintenances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701540"/>
              </p:ext>
            </p:extLst>
          </p:nvPr>
        </p:nvGraphicFramePr>
        <p:xfrm>
          <a:off x="1417320" y="1727888"/>
          <a:ext cx="921512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7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2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</a:t>
                      </a:r>
                      <a:r>
                        <a:rPr lang="ar-EG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هواء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Compartment A/C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Filter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تكيف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Spark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Plugs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بوجيهات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Coolant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مياه تبريد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Gearbox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Oil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فتيس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2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r>
                        <a:rPr lang="en-US" sz="2400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ملحوظات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762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service 300000 Km will be a major service so the Belts &amp; Pulleys will be added.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The Hydraulic Unit fluid will be added to the service</a:t>
                      </a:r>
                      <a:r>
                        <a:rPr kumimoji="0" lang="ar-E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 Km &amp; 400000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يتم اضافه مجموعه السيور والبلى فى صيانه ال 300000 كم.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endParaRPr lang="ar-EG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ar-EG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يتم اضافه زيت الهيدروليك يونيت فى صيانه ال 200000 كم و 400000 كم.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206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224F76"/>
      </a:accent2>
      <a:accent3>
        <a:srgbClr val="224F76"/>
      </a:accent3>
      <a:accent4>
        <a:srgbClr val="224F76"/>
      </a:accent4>
      <a:accent5>
        <a:srgbClr val="253356"/>
      </a:accent5>
      <a:accent6>
        <a:srgbClr val="224F76"/>
      </a:accent6>
      <a:hlink>
        <a:srgbClr val="224F76"/>
      </a:hlink>
      <a:folHlink>
        <a:srgbClr val="224F7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</TotalTime>
  <Words>338</Words>
  <Application>Microsoft Office PowerPoint</Application>
  <PresentationFormat>Widescreen</PresentationFormat>
  <Paragraphs>122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    Stallion     Express Auto Service </vt:lpstr>
      <vt:lpstr>10,000 Km Service</vt:lpstr>
      <vt:lpstr>20,000 Km Service</vt:lpstr>
      <vt:lpstr>40,000 Km Service</vt:lpstr>
      <vt:lpstr>60,000 Km Service (Major Service)</vt:lpstr>
      <vt:lpstr>100,000 Km Service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Stallion Express Auto Service</dc:title>
  <dc:creator>hp</dc:creator>
  <cp:lastModifiedBy>Amr Samir</cp:lastModifiedBy>
  <cp:revision>118</cp:revision>
  <dcterms:created xsi:type="dcterms:W3CDTF">2024-10-07T17:57:28Z</dcterms:created>
  <dcterms:modified xsi:type="dcterms:W3CDTF">2024-11-08T19:01:07Z</dcterms:modified>
</cp:coreProperties>
</file>