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7" r:id="rId2"/>
    <p:sldId id="258" r:id="rId3"/>
    <p:sldId id="259" r:id="rId4"/>
    <p:sldId id="264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FIAT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500X 1.4L Multi-air Turbo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48912"/>
              </p:ext>
            </p:extLst>
          </p:nvPr>
        </p:nvGraphicFramePr>
        <p:xfrm>
          <a:off x="1534164" y="1593426"/>
          <a:ext cx="9134965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69372"/>
              </p:ext>
            </p:extLst>
          </p:nvPr>
        </p:nvGraphicFramePr>
        <p:xfrm>
          <a:off x="1818640" y="2519680"/>
          <a:ext cx="8128000" cy="254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cs typeface="+mj-cs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+mj-cs"/>
                        </a:rPr>
                        <a:t>يتم تحديد نوع 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08208"/>
              </p:ext>
            </p:extLst>
          </p:nvPr>
        </p:nvGraphicFramePr>
        <p:xfrm>
          <a:off x="2865119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57855"/>
              </p:ext>
            </p:extLst>
          </p:nvPr>
        </p:nvGraphicFramePr>
        <p:xfrm>
          <a:off x="1005840" y="1715575"/>
          <a:ext cx="10154920" cy="437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بنزين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يتم تحديد ما اذا كان يوجد فلتر بنزين خارجى بالسياره ام لا</a:t>
                      </a:r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434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cs typeface="+mj-cs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cs typeface="+mj-cs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يتم تحديد نوع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67056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533"/>
              </p:ext>
            </p:extLst>
          </p:nvPr>
        </p:nvGraphicFramePr>
        <p:xfrm>
          <a:off x="2133604" y="1552786"/>
          <a:ext cx="7829970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74323"/>
              </p:ext>
            </p:extLst>
          </p:nvPr>
        </p:nvGraphicFramePr>
        <p:xfrm>
          <a:off x="1981200" y="2174240"/>
          <a:ext cx="8128000" cy="299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0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85350"/>
              </p:ext>
            </p:extLst>
          </p:nvPr>
        </p:nvGraphicFramePr>
        <p:xfrm>
          <a:off x="2885437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7240" y="6807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1816"/>
              </p:ext>
            </p:extLst>
          </p:nvPr>
        </p:nvGraphicFramePr>
        <p:xfrm>
          <a:off x="1036320" y="1654615"/>
          <a:ext cx="10154920" cy="473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8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 Fluid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هيدروليك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434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3867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600" y="4775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91497"/>
              </p:ext>
            </p:extLst>
          </p:nvPr>
        </p:nvGraphicFramePr>
        <p:xfrm>
          <a:off x="165100" y="1285241"/>
          <a:ext cx="11874499" cy="522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شداد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Belt </a:t>
                      </a:r>
                    </a:p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 كاتينه</a:t>
                      </a:r>
                    </a:p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كاتينه 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3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Make sure 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Determine which kind of the oil filter should be used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services 120000 Km &amp; 360000 Km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تحديد نوع فلتر الزيت المطابق للسياره 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120000 كم و 360000 كم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040C71-5678-2B11-ACCE-87F5A413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00561"/>
              </p:ext>
            </p:extLst>
          </p:nvPr>
        </p:nvGraphicFramePr>
        <p:xfrm>
          <a:off x="2039623" y="876320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8"/>
            <a:ext cx="10515600" cy="31829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03164"/>
              </p:ext>
            </p:extLst>
          </p:nvPr>
        </p:nvGraphicFramePr>
        <p:xfrm>
          <a:off x="2476500" y="749214"/>
          <a:ext cx="7175500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1367018481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409104"/>
            <a:ext cx="49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31703"/>
              </p:ext>
            </p:extLst>
          </p:nvPr>
        </p:nvGraphicFramePr>
        <p:xfrm>
          <a:off x="138223" y="1145454"/>
          <a:ext cx="11950996" cy="566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67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فلتر الزيت الذي تستخدمه السيارة.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9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so, the Belts &amp; Pulleys Kit and the Spark Plugs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</a:t>
                      </a: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 &amp; 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اضافه مجموعه السيور والبلى والبوجيهات فى صيانه ال 300000 كم.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200000 كم و 400000 كم.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675</Words>
  <Application>Microsoft Office PowerPoint</Application>
  <PresentationFormat>Widescreen</PresentationFormat>
  <Paragraphs>165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Bell MT</vt:lpstr>
      <vt:lpstr>Bodoni MT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30,000 Km Service</vt:lpstr>
      <vt:lpstr>40,000 Km Service</vt:lpstr>
      <vt:lpstr>60,000 Km Service (Major Service)</vt:lpstr>
      <vt:lpstr>100,000 Km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 </dc:title>
  <dc:creator>hp</dc:creator>
  <cp:lastModifiedBy>Amr Samir</cp:lastModifiedBy>
  <cp:revision>109</cp:revision>
  <dcterms:created xsi:type="dcterms:W3CDTF">2024-10-07T17:57:28Z</dcterms:created>
  <dcterms:modified xsi:type="dcterms:W3CDTF">2024-11-08T19:21:15Z</dcterms:modified>
</cp:coreProperties>
</file>