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8"/>
  </p:notesMasterIdLst>
  <p:sldIdLst>
    <p:sldId id="265" r:id="rId2"/>
    <p:sldId id="258" r:id="rId3"/>
    <p:sldId id="260" r:id="rId4"/>
    <p:sldId id="264" r:id="rId5"/>
    <p:sldId id="261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r Samir" initials="AS" lastIdx="1" clrIdx="0">
    <p:extLst>
      <p:ext uri="{19B8F6BF-5375-455C-9EA6-DF929625EA0E}">
        <p15:presenceInfo xmlns:p15="http://schemas.microsoft.com/office/powerpoint/2012/main" userId="24d9b560cc63236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11-08T19:20:40.214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43FB4-D42D-452F-9DA4-5BC11DD191EC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F43425-71EE-4227-8A41-AD265492D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071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43425-71EE-4227-8A41-AD265492D94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276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EC01-6969-468C-A93E-8CB91F9967C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2F639-ACA2-421D-8B9E-18C90ADF8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0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EC01-6969-468C-A93E-8CB91F9967C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2F639-ACA2-421D-8B9E-18C90ADF8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51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EC01-6969-468C-A93E-8CB91F9967C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2F639-ACA2-421D-8B9E-18C90ADF8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302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EC01-6969-468C-A93E-8CB91F9967C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2F639-ACA2-421D-8B9E-18C90ADF8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310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EC01-6969-468C-A93E-8CB91F9967C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2F639-ACA2-421D-8B9E-18C90ADF8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018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EC01-6969-468C-A93E-8CB91F9967C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2F639-ACA2-421D-8B9E-18C90ADF8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579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EC01-6969-468C-A93E-8CB91F9967C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2F639-ACA2-421D-8B9E-18C90ADF8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337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EC01-6969-468C-A93E-8CB91F9967C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2F639-ACA2-421D-8B9E-18C90ADF8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625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EC01-6969-468C-A93E-8CB91F9967C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2F639-ACA2-421D-8B9E-18C90ADF8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53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EC01-6969-468C-A93E-8CB91F9967C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2F639-ACA2-421D-8B9E-18C90ADF8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452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EC01-6969-468C-A93E-8CB91F9967C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2F639-ACA2-421D-8B9E-18C90ADF8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460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5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4EC01-6969-468C-A93E-8CB91F9967C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2F639-ACA2-421D-8B9E-18C90ADF8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4785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343" y="1291508"/>
            <a:ext cx="9979297" cy="23876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9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Stallion</a:t>
            </a:r>
            <a:br>
              <a:rPr lang="en-US" sz="54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Express Auto Service 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3200401" y="4288871"/>
            <a:ext cx="5780314" cy="95410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i="0" strike="noStrike" cap="none" normalizeH="0" baseline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Schedule Service Intervals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strike="noStrike" cap="none" normalizeH="0" baseline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FIAT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500C</a:t>
            </a:r>
            <a:r>
              <a:rPr kumimoji="0" lang="en-US" sz="2800" b="1" i="0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1.4L - Selespeed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1169" y="1418639"/>
            <a:ext cx="2654941" cy="265494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036" y1="43111" x2="41071" y2="8889"/>
                        <a14:foregroundMark x1="14732" y1="27556" x2="24107" y2="17778"/>
                        <a14:foregroundMark x1="91518" y1="49778" x2="43304" y2="4889"/>
                        <a14:foregroundMark x1="89286" y1="28444" x2="69196" y2="17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5889" y="1516610"/>
            <a:ext cx="2654942" cy="265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261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080" y="90805"/>
            <a:ext cx="10515600" cy="915035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10,000 Km Service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2335875"/>
              </p:ext>
            </p:extLst>
          </p:nvPr>
        </p:nvGraphicFramePr>
        <p:xfrm>
          <a:off x="203204" y="1674706"/>
          <a:ext cx="11744955" cy="3708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3049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49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49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49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49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049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049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0499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0499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10000 Km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30000 Km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50000 Km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70000 Km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90000 Km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110000 Km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130000 Km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150000 Km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170000 Km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444240" y="1005840"/>
            <a:ext cx="4988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Identical Maintenances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332895"/>
              </p:ext>
            </p:extLst>
          </p:nvPr>
        </p:nvGraphicFramePr>
        <p:xfrm>
          <a:off x="1818640" y="2519680"/>
          <a:ext cx="8128000" cy="14427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978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Items 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2400" b="1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العناصر </a:t>
                      </a:r>
                      <a:endParaRPr lang="en-US" sz="24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466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Engine oil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زيت محرك 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466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Oil Filter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فلتر زيت 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9849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7080" y="90805"/>
            <a:ext cx="10515600" cy="732155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20,000 Km Service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9398176"/>
              </p:ext>
            </p:extLst>
          </p:nvPr>
        </p:nvGraphicFramePr>
        <p:xfrm>
          <a:off x="2428875" y="1407795"/>
          <a:ext cx="7248524" cy="36576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401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16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16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16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1661">
                  <a:extLst>
                    <a:ext uri="{9D8B030D-6E8A-4147-A177-3AD203B41FA5}">
                      <a16:colId xmlns:a16="http://schemas.microsoft.com/office/drawing/2014/main" val="2093725966"/>
                    </a:ext>
                  </a:extLst>
                </a:gridCol>
              </a:tblGrid>
              <a:tr h="35433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20000 Km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40000 Km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140000 Km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180000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Km </a:t>
                      </a:r>
                      <a:endParaRPr lang="en-US" sz="1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260000 Km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286760" y="812800"/>
            <a:ext cx="4988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Identical Maintenances 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5862487"/>
              </p:ext>
            </p:extLst>
          </p:nvPr>
        </p:nvGraphicFramePr>
        <p:xfrm>
          <a:off x="1330960" y="1960881"/>
          <a:ext cx="9458960" cy="2719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9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29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200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Items 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2400" b="1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العناصر </a:t>
                      </a:r>
                      <a:endParaRPr lang="en-US" sz="24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15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Engine oil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زيت محرك </a:t>
                      </a:r>
                      <a:endParaRPr lang="en-US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915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Oil Filter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فلتر زيت </a:t>
                      </a:r>
                      <a:endParaRPr lang="en-US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915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Intake Filter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فلتر</a:t>
                      </a:r>
                      <a:r>
                        <a:rPr lang="ar-EG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هواء </a:t>
                      </a:r>
                      <a:endParaRPr lang="en-US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915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Compartment A/C</a:t>
                      </a:r>
                      <a:r>
                        <a:rPr lang="en-US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Filter </a:t>
                      </a:r>
                      <a:endParaRPr lang="en-US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فلتر تكيف </a:t>
                      </a:r>
                      <a:endParaRPr lang="en-US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092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Spark Plugs</a:t>
                      </a:r>
                      <a:r>
                        <a:rPr lang="en-US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بوجيهات </a:t>
                      </a:r>
                      <a:endParaRPr lang="en-US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3729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7080" y="90805"/>
            <a:ext cx="10515600" cy="732155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40,000 Km Service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6822266"/>
              </p:ext>
            </p:extLst>
          </p:nvPr>
        </p:nvGraphicFramePr>
        <p:xfrm>
          <a:off x="2314575" y="1355745"/>
          <a:ext cx="7362826" cy="452735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636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6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02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0202">
                  <a:extLst>
                    <a:ext uri="{9D8B030D-6E8A-4147-A177-3AD203B41FA5}">
                      <a16:colId xmlns:a16="http://schemas.microsoft.com/office/drawing/2014/main" val="3800946967"/>
                    </a:ext>
                  </a:extLst>
                </a:gridCol>
              </a:tblGrid>
              <a:tr h="45273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40000 Km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80000 Km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160000 Km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280000 Km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286760" y="812800"/>
            <a:ext cx="4988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Identical Maintenances 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5624729"/>
              </p:ext>
            </p:extLst>
          </p:nvPr>
        </p:nvGraphicFramePr>
        <p:xfrm>
          <a:off x="1330960" y="1960881"/>
          <a:ext cx="9458960" cy="31704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9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29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200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Items 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2400" b="1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العناصر </a:t>
                      </a:r>
                      <a:endParaRPr lang="en-US" sz="24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15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Engine oil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زيت محرك 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915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Oil Filter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فلتر زيت 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915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Intake Filter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فلتر</a:t>
                      </a:r>
                      <a:r>
                        <a:rPr lang="ar-EG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هواء 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915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Compartment A/C</a:t>
                      </a:r>
                      <a:r>
                        <a:rPr lang="en-US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Filter 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فلتر تكيف 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092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Spark Plugs</a:t>
                      </a:r>
                      <a:r>
                        <a:rPr lang="en-US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بوجيهات 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092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Hydraulic</a:t>
                      </a:r>
                      <a:r>
                        <a:rPr lang="en-US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Unit Fluid 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زيت</a:t>
                      </a:r>
                      <a:r>
                        <a:rPr lang="ar-EG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هيدروليك 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638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7080" y="90806"/>
            <a:ext cx="10515600" cy="785657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60,000 Km Service (Major Service)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2199841"/>
              </p:ext>
            </p:extLst>
          </p:nvPr>
        </p:nvGraphicFramePr>
        <p:xfrm>
          <a:off x="2052323" y="1236528"/>
          <a:ext cx="7782560" cy="3708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556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6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65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6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65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60000 Km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120000 Km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180000 Km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240000 Km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360000 Km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246120" y="774863"/>
            <a:ext cx="4988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Identical Maintenances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178873"/>
              </p:ext>
            </p:extLst>
          </p:nvPr>
        </p:nvGraphicFramePr>
        <p:xfrm>
          <a:off x="1361440" y="1743076"/>
          <a:ext cx="9159240" cy="368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96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96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+mj-cs"/>
                        </a:rPr>
                        <a:t>Items 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20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+mj-cs"/>
                        </a:rPr>
                        <a:t>العناصر </a:t>
                      </a:r>
                      <a:endParaRPr lang="en-US" sz="20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+mj-cs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+mj-cs"/>
                        </a:rPr>
                        <a:t>Engine oil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6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+mj-cs"/>
                        </a:rPr>
                        <a:t>زيت محرك 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+mj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+mj-cs"/>
                        </a:rPr>
                        <a:t>Oil Filter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6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+mj-cs"/>
                        </a:rPr>
                        <a:t>فلتر زيت 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+mj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+mj-cs"/>
                        </a:rPr>
                        <a:t>Intake Filter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6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+mj-cs"/>
                        </a:rPr>
                        <a:t>فلتر</a:t>
                      </a:r>
                      <a:r>
                        <a:rPr lang="ar-EG" sz="16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+mj-cs"/>
                        </a:rPr>
                        <a:t> هواء 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+mj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+mj-cs"/>
                        </a:rPr>
                        <a:t>Compartment A/C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+mj-cs"/>
                        </a:rPr>
                        <a:t> Filter 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+mj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6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+mj-cs"/>
                        </a:rPr>
                        <a:t>فلتر تكيف 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+mj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+mj-cs"/>
                        </a:rPr>
                        <a:t>Spark Plugs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6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+mj-cs"/>
                        </a:rPr>
                        <a:t>بوجيهات 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+mj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+mj-cs"/>
                        </a:rPr>
                        <a:t>Driving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+mj-cs"/>
                        </a:rPr>
                        <a:t> Belt 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+mj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600" b="1" dirty="0">
                          <a:solidFill>
                            <a:schemeClr val="bg1"/>
                          </a:solidFill>
                          <a:cs typeface="+mj-cs"/>
                        </a:rPr>
                        <a:t>سير محرك </a:t>
                      </a:r>
                      <a:endParaRPr lang="en-US" sz="1600" b="1" dirty="0">
                        <a:solidFill>
                          <a:schemeClr val="bg1"/>
                        </a:solidFill>
                        <a:cs typeface="+mj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+mj-cs"/>
                        </a:rPr>
                        <a:t>Tensioner Drive Pulley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600" b="1" dirty="0">
                          <a:solidFill>
                            <a:schemeClr val="bg1"/>
                          </a:solidFill>
                          <a:cs typeface="+mj-cs"/>
                        </a:rPr>
                        <a:t>بليه شداد </a:t>
                      </a:r>
                      <a:endParaRPr lang="en-US" sz="1600" b="1" dirty="0">
                        <a:solidFill>
                          <a:schemeClr val="bg1"/>
                        </a:solidFill>
                        <a:cs typeface="+mj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+mj-cs"/>
                        </a:rPr>
                        <a:t>Toothed Timing belt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j-cs"/>
                        </a:rPr>
                        <a:t>سير كاتينه</a:t>
                      </a:r>
                      <a:r>
                        <a:rPr lang="ar-EG" sz="16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j-cs"/>
                        </a:rPr>
                        <a:t> </a:t>
                      </a:r>
                      <a:endParaRPr lang="en-US" sz="1600" b="1" kern="1200" baseline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j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+mj-cs"/>
                        </a:rPr>
                        <a:t>Toothed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+mj-cs"/>
                        </a:rPr>
                        <a:t> Timing Pulley 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+mj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600" b="1" baseline="0" dirty="0">
                          <a:solidFill>
                            <a:schemeClr val="bg1"/>
                          </a:solidFill>
                          <a:cs typeface="+mj-cs"/>
                        </a:rPr>
                        <a:t>بليه كاتينه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F1985C7-221A-935A-B791-3CB71FB75A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1136936"/>
              </p:ext>
            </p:extLst>
          </p:nvPr>
        </p:nvGraphicFramePr>
        <p:xfrm>
          <a:off x="1361440" y="5431157"/>
          <a:ext cx="9159240" cy="1236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9620">
                  <a:extLst>
                    <a:ext uri="{9D8B030D-6E8A-4147-A177-3AD203B41FA5}">
                      <a16:colId xmlns:a16="http://schemas.microsoft.com/office/drawing/2014/main" val="1533955912"/>
                    </a:ext>
                  </a:extLst>
                </a:gridCol>
                <a:gridCol w="4579620">
                  <a:extLst>
                    <a:ext uri="{9D8B030D-6E8A-4147-A177-3AD203B41FA5}">
                      <a16:colId xmlns:a16="http://schemas.microsoft.com/office/drawing/2014/main" val="95869034"/>
                    </a:ext>
                  </a:extLst>
                </a:gridCol>
              </a:tblGrid>
              <a:tr h="40181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Notes</a:t>
                      </a:r>
                      <a:r>
                        <a:rPr lang="en-US" sz="2000" b="1" baseline="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20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ملحوظات</a:t>
                      </a:r>
                      <a:endParaRPr lang="en-US" sz="20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4650660"/>
                  </a:ext>
                </a:extLst>
              </a:tr>
              <a:tr h="8345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The Hydraulic Unit fluid will be added to the services 120000 Km &amp; 360000 Km 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6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يتم اضافه زيت الهيدروليك يونيت فى صيانه ال 120000 كم و 360000 كم 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1329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496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7080" y="90807"/>
            <a:ext cx="10515600" cy="691514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100,000 Km Service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346646"/>
              </p:ext>
            </p:extLst>
          </p:nvPr>
        </p:nvGraphicFramePr>
        <p:xfrm>
          <a:off x="3060092" y="1209837"/>
          <a:ext cx="5829908" cy="461665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4574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74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74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74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166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100000 Km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200000 Km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300000 Km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400000 Km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327400" y="673263"/>
            <a:ext cx="4988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Identical Maintenances 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0701540"/>
              </p:ext>
            </p:extLst>
          </p:nvPr>
        </p:nvGraphicFramePr>
        <p:xfrm>
          <a:off x="1417320" y="1727888"/>
          <a:ext cx="9215120" cy="478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7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7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125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Items 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24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العناصر </a:t>
                      </a:r>
                      <a:endParaRPr lang="en-US" sz="24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00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Engine oil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زيت محرك 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00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Oil Filter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فلتر زيت 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500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Intake Filter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فلتر</a:t>
                      </a:r>
                      <a:r>
                        <a:rPr lang="ar-EG" sz="18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هواء 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500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Compartment A/C</a:t>
                      </a:r>
                      <a:r>
                        <a:rPr lang="en-US" sz="18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Filter 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فلتر تكيف 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500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Spark</a:t>
                      </a:r>
                      <a:r>
                        <a:rPr lang="en-US" sz="18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Plugs 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بوجيهات 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500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Coolant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مياه تبريد 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500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Gearbox</a:t>
                      </a:r>
                      <a:r>
                        <a:rPr lang="en-US" sz="18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Oil 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زيت فتيس 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125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Notes</a:t>
                      </a:r>
                      <a:r>
                        <a:rPr lang="en-US" sz="2400" b="1" baseline="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24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ملحوظات</a:t>
                      </a:r>
                      <a:endParaRPr lang="en-US" sz="24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7625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EG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service 300000 Km will be a major service so the Belts &amp; Pulleys will be added. 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The Hydraulic Unit fluid will be added to the service</a:t>
                      </a:r>
                      <a:r>
                        <a:rPr kumimoji="0" lang="ar-EG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200000 Km &amp; 400000 Km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6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يتم اضافه مجموعه السيور والبلى فى صيانه ال 300000 كم.</a:t>
                      </a:r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endParaRPr lang="ar-EG" sz="16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ar-EG" sz="16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6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ar-EG" sz="16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يتم اضافه زيت الهيدروليك يونيت فى صيانه ال 200000 كم و 400000 كم.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72061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224F76"/>
      </a:accent2>
      <a:accent3>
        <a:srgbClr val="224F76"/>
      </a:accent3>
      <a:accent4>
        <a:srgbClr val="224F76"/>
      </a:accent4>
      <a:accent5>
        <a:srgbClr val="253356"/>
      </a:accent5>
      <a:accent6>
        <a:srgbClr val="224F76"/>
      </a:accent6>
      <a:hlink>
        <a:srgbClr val="224F76"/>
      </a:hlink>
      <a:folHlink>
        <a:srgbClr val="224F76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268</TotalTime>
  <Words>338</Words>
  <Application>Microsoft Office PowerPoint</Application>
  <PresentationFormat>Widescreen</PresentationFormat>
  <Paragraphs>122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    Stallion     Express Auto Service </vt:lpstr>
      <vt:lpstr>10,000 Km Service</vt:lpstr>
      <vt:lpstr>20,000 Km Service</vt:lpstr>
      <vt:lpstr>40,000 Km Service</vt:lpstr>
      <vt:lpstr>60,000 Km Service (Major Service)</vt:lpstr>
      <vt:lpstr>100,000 Km Service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Stallion Express Auto Service</dc:title>
  <dc:creator>hp</dc:creator>
  <cp:lastModifiedBy>Amr Samir</cp:lastModifiedBy>
  <cp:revision>118</cp:revision>
  <dcterms:created xsi:type="dcterms:W3CDTF">2024-10-07T17:57:28Z</dcterms:created>
  <dcterms:modified xsi:type="dcterms:W3CDTF">2024-11-08T18:59:46Z</dcterms:modified>
</cp:coreProperties>
</file>