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67" r:id="rId2"/>
    <p:sldId id="258" r:id="rId3"/>
    <p:sldId id="259" r:id="rId4"/>
    <p:sldId id="264" r:id="rId5"/>
    <p:sldId id="26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2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52550" y="4288871"/>
            <a:ext cx="8943975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ALFAROMEO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MITO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1.4L Multi-air Turbo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48912"/>
              </p:ext>
            </p:extLst>
          </p:nvPr>
        </p:nvGraphicFramePr>
        <p:xfrm>
          <a:off x="1534164" y="1593426"/>
          <a:ext cx="9134965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12930"/>
              </p:ext>
            </p:extLst>
          </p:nvPr>
        </p:nvGraphicFramePr>
        <p:xfrm>
          <a:off x="1818640" y="2519680"/>
          <a:ext cx="8128000" cy="144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46799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08208"/>
              </p:ext>
            </p:extLst>
          </p:nvPr>
        </p:nvGraphicFramePr>
        <p:xfrm>
          <a:off x="2865119" y="1142385"/>
          <a:ext cx="64430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80403"/>
              </p:ext>
            </p:extLst>
          </p:nvPr>
        </p:nvGraphicFramePr>
        <p:xfrm>
          <a:off x="1005840" y="1715575"/>
          <a:ext cx="101549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4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هواء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Compartment A/C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 Filter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تكيف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فلتر بنزين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+mj-cs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+mj-cs"/>
                        </a:rPr>
                        <a:t>يتم تحديد ما اذا كان يوجد فلتر بنزين خارجى بالسياره ام لا</a:t>
                      </a:r>
                      <a:endParaRPr lang="en-US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67056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Identical Maintenances </a:t>
            </a:r>
          </a:p>
        </p:txBody>
      </p:sp>
    </p:spTree>
    <p:extLst>
      <p:ext uri="{BB962C8B-B14F-4D97-AF65-F5344CB8AC3E}">
        <p14:creationId xmlns:p14="http://schemas.microsoft.com/office/powerpoint/2010/main" val="8431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533"/>
              </p:ext>
            </p:extLst>
          </p:nvPr>
        </p:nvGraphicFramePr>
        <p:xfrm>
          <a:off x="2133604" y="1552786"/>
          <a:ext cx="7829970" cy="3776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5220"/>
              </p:ext>
            </p:extLst>
          </p:nvPr>
        </p:nvGraphicFramePr>
        <p:xfrm>
          <a:off x="1981200" y="2174240"/>
          <a:ext cx="8128000" cy="189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+mj-cs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Plugs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</a:t>
                      </a:r>
                      <a:r>
                        <a:rPr lang="ar-EG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90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58991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85350"/>
              </p:ext>
            </p:extLst>
          </p:nvPr>
        </p:nvGraphicFramePr>
        <p:xfrm>
          <a:off x="2885437" y="1142385"/>
          <a:ext cx="64430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7240" y="6807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Identical Maintenances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19652"/>
              </p:ext>
            </p:extLst>
          </p:nvPr>
        </p:nvGraphicFramePr>
        <p:xfrm>
          <a:off x="1036320" y="1654615"/>
          <a:ext cx="101549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8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</a:t>
                      </a:r>
                      <a:r>
                        <a:rPr lang="en-US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Unit Fluid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</a:t>
                      </a:r>
                      <a:r>
                        <a:rPr lang="ar-EG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هيدروليك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1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3867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60,000 Km Service (Major Service)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0600" y="47752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56157"/>
              </p:ext>
            </p:extLst>
          </p:nvPr>
        </p:nvGraphicFramePr>
        <p:xfrm>
          <a:off x="165100" y="1285241"/>
          <a:ext cx="11874499" cy="522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Belt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Tensioner Drive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شداد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8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Toothed Timing Belt </a:t>
                      </a:r>
                    </a:p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Toothed Timing Pulley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سير كاتينه</a:t>
                      </a:r>
                    </a:p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كاتينه 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Microsoft Himalaya" panose="01010100010101010101" pitchFamily="2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Microsoft Himalaya" panose="01010100010101010101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3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Make sure </a:t>
                      </a: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services 120000 Km &amp; 360000 Km 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120000 كم و 360000 كم 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040C71-5678-2B11-ACCE-87F5A4132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00561"/>
              </p:ext>
            </p:extLst>
          </p:nvPr>
        </p:nvGraphicFramePr>
        <p:xfrm>
          <a:off x="2039623" y="876320"/>
          <a:ext cx="7782560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99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8"/>
            <a:ext cx="10515600" cy="31829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03164"/>
              </p:ext>
            </p:extLst>
          </p:nvPr>
        </p:nvGraphicFramePr>
        <p:xfrm>
          <a:off x="2476500" y="749214"/>
          <a:ext cx="7175500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1367018481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409104"/>
            <a:ext cx="498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81918"/>
              </p:ext>
            </p:extLst>
          </p:nvPr>
        </p:nvGraphicFramePr>
        <p:xfrm>
          <a:off x="138223" y="1145454"/>
          <a:ext cx="11950996" cy="5201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Gearbox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فتيس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مياه تبريد 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8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0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9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service 300000 Km will be a major service so, the Belts &amp; Pulleys Kit and the Spark Plugs will be added.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Hydraulic Unit fluid will be added to the service</a:t>
                      </a:r>
                      <a:r>
                        <a:rPr kumimoji="0" lang="ar-EG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 &amp; 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اضافه مجموعه السيور والبلى والبوجيهات فى صيانه ال 300000 كم.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ar-EG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ar-EG" sz="16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يتم اضافه زيت الهيدروليك يونيت فى صيانه ال 200000 كم و 400000 كم.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485</Words>
  <Application>Microsoft Office PowerPoint</Application>
  <PresentationFormat>Widescreen</PresentationFormat>
  <Paragraphs>149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30,000 Km Service</vt:lpstr>
      <vt:lpstr>40,000 Km Service</vt:lpstr>
      <vt:lpstr>60,000 Km Service (Major Service)</vt:lpstr>
      <vt:lpstr>100,000 Km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 </dc:title>
  <dc:creator>hp</dc:creator>
  <cp:lastModifiedBy>Amr Samir</cp:lastModifiedBy>
  <cp:revision>110</cp:revision>
  <dcterms:created xsi:type="dcterms:W3CDTF">2024-10-07T17:57:28Z</dcterms:created>
  <dcterms:modified xsi:type="dcterms:W3CDTF">2024-11-08T19:10:21Z</dcterms:modified>
</cp:coreProperties>
</file>