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67" r:id="rId2"/>
    <p:sldId id="258" r:id="rId3"/>
    <p:sldId id="259" r:id="rId4"/>
    <p:sldId id="264" r:id="rId5"/>
    <p:sldId id="260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3FB4-D42D-452F-9DA4-5BC11DD191E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3425-71EE-4227-8A41-AD265492D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3425-71EE-4227-8A41-AD265492D9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76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3425-71EE-4227-8A41-AD265492D9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0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1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5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6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78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343" y="1291508"/>
            <a:ext cx="9979297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Stallion</a:t>
            </a:r>
            <a:b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Express Auto Service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52550" y="4288871"/>
            <a:ext cx="8943975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Service Intervals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ALFAROMEO </a:t>
            </a: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GIULIETTA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1.4L Multi-air Turbo</a:t>
            </a: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169" y="1418639"/>
            <a:ext cx="2654941" cy="26549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36" y1="43111" x2="41071" y2="8889"/>
                        <a14:foregroundMark x1="14732" y1="27556" x2="24107" y2="17778"/>
                        <a14:foregroundMark x1="91518" y1="49778" x2="43304" y2="4889"/>
                        <a14:foregroundMark x1="89286" y1="28444" x2="69196" y2="1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889" y="1516610"/>
            <a:ext cx="2654942" cy="26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6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10,000 Km Service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548912"/>
              </p:ext>
            </p:extLst>
          </p:nvPr>
        </p:nvGraphicFramePr>
        <p:xfrm>
          <a:off x="1534164" y="1593426"/>
          <a:ext cx="9134965" cy="37761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04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6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44240" y="100584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Identical Maintenances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569372"/>
              </p:ext>
            </p:extLst>
          </p:nvPr>
        </p:nvGraphicFramePr>
        <p:xfrm>
          <a:off x="1818640" y="2519680"/>
          <a:ext cx="8128000" cy="254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7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زيت محرك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Oil Filter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( Cartridge / Spin On 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 زيت ( حشو / صاج )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Notes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ملحوظات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Bell MT" panose="02020503060305020303" pitchFamily="18" charset="0"/>
                          <a:cs typeface="+mj-cs"/>
                        </a:rPr>
                        <a:t>Determine which kind of the oil filter should be used.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cs typeface="+mj-cs"/>
                        </a:rPr>
                        <a:t>يتم تحديد نوع  فلتر الزيت الذي تستخدمه السيارة.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84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46799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20,000 Km Service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08208"/>
              </p:ext>
            </p:extLst>
          </p:nvPr>
        </p:nvGraphicFramePr>
        <p:xfrm>
          <a:off x="2865119" y="1142385"/>
          <a:ext cx="6443060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1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57855"/>
              </p:ext>
            </p:extLst>
          </p:nvPr>
        </p:nvGraphicFramePr>
        <p:xfrm>
          <a:off x="1005840" y="1715575"/>
          <a:ext cx="10154920" cy="4371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4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زيت محرك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Oil Filter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( Cartridge / Spin On 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 زيت ( حشو / صاج )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</a:t>
                      </a:r>
                      <a:r>
                        <a:rPr lang="ar-EG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هواء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Compartment A/C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Filter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 تكيف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21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Fuel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 بنزين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5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Notes</a:t>
                      </a:r>
                      <a:r>
                        <a:rPr lang="en-US" sz="24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ملحوظات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16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Make sure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+mj-cs"/>
                        </a:rPr>
                        <a:t>if the vehicle has an external fuel filter or not.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يتم تحديد ما اذا كان يوجد فلتر بنزين خارجى بالسياره ام لا</a:t>
                      </a:r>
                      <a:endParaRPr lang="en-US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434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cs typeface="+mj-cs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cs typeface="+mj-cs"/>
                        </a:rPr>
                        <a:t>Determine which kind of the oil filter should be used.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يتم تحديد نوع فلتر الزيت الذي تستخدمه السيارة.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2800" y="67056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Identical Maintenances </a:t>
            </a:r>
          </a:p>
        </p:txBody>
      </p:sp>
    </p:spTree>
    <p:extLst>
      <p:ext uri="{BB962C8B-B14F-4D97-AF65-F5344CB8AC3E}">
        <p14:creationId xmlns:p14="http://schemas.microsoft.com/office/powerpoint/2010/main" val="84312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30,000 Km Service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4533"/>
              </p:ext>
            </p:extLst>
          </p:nvPr>
        </p:nvGraphicFramePr>
        <p:xfrm>
          <a:off x="2133604" y="1552786"/>
          <a:ext cx="7829970" cy="37761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04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76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44240" y="100584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174323"/>
              </p:ext>
            </p:extLst>
          </p:nvPr>
        </p:nvGraphicFramePr>
        <p:xfrm>
          <a:off x="1981200" y="2174240"/>
          <a:ext cx="8128000" cy="2991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7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Cartridge / Spin On 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( حشو / صاج )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Plugs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بوجيهات</a:t>
                      </a:r>
                      <a:r>
                        <a:rPr lang="ar-EG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ملحوظات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which kind of the oil filter should be used.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تحديد نوع  فلتر الزيت الذي تستخدمه السيارة.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90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58991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40,000 Km Service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385350"/>
              </p:ext>
            </p:extLst>
          </p:nvPr>
        </p:nvGraphicFramePr>
        <p:xfrm>
          <a:off x="2885437" y="1142385"/>
          <a:ext cx="6443060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1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17240" y="68072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Identical Maintenances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51816"/>
              </p:ext>
            </p:extLst>
          </p:nvPr>
        </p:nvGraphicFramePr>
        <p:xfrm>
          <a:off x="1036320" y="1654615"/>
          <a:ext cx="10154920" cy="4737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86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Cartridge / Spin On 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( حشو / صاج )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21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بنزين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21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Hydraulic</a:t>
                      </a:r>
                      <a:r>
                        <a:rPr lang="en-US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Unit Fluid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</a:t>
                      </a:r>
                      <a:r>
                        <a:rPr lang="ar-EG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هيدروليك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5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r>
                        <a:rPr lang="en-US" sz="24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ملحوظات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16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sure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the vehicle has an external fuel filter or not.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تحديد ما اذا كان يوجد فلتر بنزين خارجى بالسياره ام لا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1434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which kind of the oil filter should be used.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تحديد نوع فلتر الزيت الذي تستخدمه السيارة.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72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38671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60,000 Km Service (Major Service)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0600" y="47752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324203"/>
              </p:ext>
            </p:extLst>
          </p:nvPr>
        </p:nvGraphicFramePr>
        <p:xfrm>
          <a:off x="165100" y="1285241"/>
          <a:ext cx="11874499" cy="522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9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Cartridge / Spin On 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( حشو / صاج )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بنزين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 Plugs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بوجيهات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Driving Belt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سير</a:t>
                      </a:r>
                      <a:r>
                        <a:rPr lang="ar-EG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محرك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Tensioner Drive Pulley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بليه شداد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48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Toothed Timing Belt </a:t>
                      </a:r>
                    </a:p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Toothed Timing Pulley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سير كاتينه</a:t>
                      </a:r>
                    </a:p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بليه كاتينه 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Microsoft Himalaya" panose="01010100010101010101" pitchFamily="2" charset="0"/>
                          <a:cs typeface="Times New Roman" panose="02020603050405020304" pitchFamily="18" charset="0"/>
                        </a:rPr>
                        <a:t>Notes</a:t>
                      </a:r>
                      <a:r>
                        <a:rPr lang="en-US" sz="18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Microsoft Himalaya" panose="01010100010101010101" pitchFamily="2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ملحوظات</a:t>
                      </a:r>
                      <a:endParaRPr lang="en-US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233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Make sure </a:t>
                      </a: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the vehicle has an external fuel filter or not.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Determine which kind of the oil filter should be used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The Hydraulic Unit fluid will be added to the services 120000 Km &amp; 360000 Km 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تحديد ما اذا كان يوجد فلتر بنزين خارجى بالسياره ام لا.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</a:t>
                      </a:r>
                      <a:endParaRPr lang="ar-EG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يتم تحديد نوع فلتر الزيت المطابق للسياره 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يتم اضافه زيت الهيدروليك يونيت فى صيانه ال 120000 كم و 360000 كم 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040C71-5678-2B11-ACCE-87F5A4132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100561"/>
              </p:ext>
            </p:extLst>
          </p:nvPr>
        </p:nvGraphicFramePr>
        <p:xfrm>
          <a:off x="2039623" y="876320"/>
          <a:ext cx="7782560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56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99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8"/>
            <a:ext cx="10515600" cy="31829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100,000 Km Service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03164"/>
              </p:ext>
            </p:extLst>
          </p:nvPr>
        </p:nvGraphicFramePr>
        <p:xfrm>
          <a:off x="2476500" y="749214"/>
          <a:ext cx="7175500" cy="365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9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1367018481"/>
                    </a:ext>
                  </a:extLst>
                </a:gridCol>
              </a:tblGrid>
              <a:tr h="3182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0" y="409104"/>
            <a:ext cx="498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231703"/>
              </p:ext>
            </p:extLst>
          </p:nvPr>
        </p:nvGraphicFramePr>
        <p:xfrm>
          <a:off x="138223" y="1145454"/>
          <a:ext cx="11950996" cy="5662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5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89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Cartridge / Spin On 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( حشو / صاج )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بنزين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Gearbox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فتيس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Coolant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مياه تبريد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9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r>
                        <a:rPr lang="en-US" sz="20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ملحوظات</a:t>
                      </a:r>
                      <a:endParaRPr lang="en-US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sure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the vehicle has an external fuel filter or not.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تحديد ما اذا كان يوجد فلتر بنزين خارجى بالسياره ام لا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067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which kind of the oil filter should be used.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تحديد نوع فلتر الزيت الذي تستخدمه السيارة.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896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service 300000 Km will be a major service so, the Belts &amp; Pulleys Kit and the Spark Plugs will be added.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The Hydraulic Unit fluid will be added to the service</a:t>
                      </a:r>
                      <a:r>
                        <a:rPr kumimoji="0" lang="ar-E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 Km &amp; 400000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اضافه مجموعه السيور والبلى والبوجيهات فى صيانه ال 300000 كم.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ar-EG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يتم اضافه زيت الهيدروليك يونيت فى صيانه ال 200000 كم و 400000 كم.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206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224F76"/>
      </a:accent2>
      <a:accent3>
        <a:srgbClr val="224F76"/>
      </a:accent3>
      <a:accent4>
        <a:srgbClr val="224F76"/>
      </a:accent4>
      <a:accent5>
        <a:srgbClr val="253356"/>
      </a:accent5>
      <a:accent6>
        <a:srgbClr val="224F76"/>
      </a:accent6>
      <a:hlink>
        <a:srgbClr val="224F76"/>
      </a:hlink>
      <a:folHlink>
        <a:srgbClr val="224F7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676</Words>
  <Application>Microsoft Office PowerPoint</Application>
  <PresentationFormat>Widescreen</PresentationFormat>
  <Paragraphs>165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Baskerville Old Face</vt:lpstr>
      <vt:lpstr>Bell MT</vt:lpstr>
      <vt:lpstr>Bodoni MT</vt:lpstr>
      <vt:lpstr>Calibri</vt:lpstr>
      <vt:lpstr>Calibri Light</vt:lpstr>
      <vt:lpstr>Times New Roman</vt:lpstr>
      <vt:lpstr>Office Theme</vt:lpstr>
      <vt:lpstr>    Stallion     Express Auto Service </vt:lpstr>
      <vt:lpstr>10,000 Km Service</vt:lpstr>
      <vt:lpstr>20,000 Km Service</vt:lpstr>
      <vt:lpstr>30,000 Km Service</vt:lpstr>
      <vt:lpstr>40,000 Km Service</vt:lpstr>
      <vt:lpstr>60,000 Km Service (Major Service)</vt:lpstr>
      <vt:lpstr>100,000 Km Service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Stallion Express Auto Service </dc:title>
  <dc:creator>hp</dc:creator>
  <cp:lastModifiedBy>Amr Samir</cp:lastModifiedBy>
  <cp:revision>110</cp:revision>
  <dcterms:created xsi:type="dcterms:W3CDTF">2024-10-07T17:57:28Z</dcterms:created>
  <dcterms:modified xsi:type="dcterms:W3CDTF">2024-11-08T19:10:18Z</dcterms:modified>
</cp:coreProperties>
</file>